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83" r:id="rId23"/>
    <p:sldId id="276" r:id="rId24"/>
    <p:sldId id="277" r:id="rId25"/>
    <p:sldId id="278" r:id="rId26"/>
    <p:sldId id="279" r:id="rId27"/>
    <p:sldId id="280" r:id="rId28"/>
    <p:sldId id="281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openxmlformats.org/officeDocument/2006/relationships/image" Target="../media/image83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80.png"/><Relationship Id="rId4" Type="http://schemas.openxmlformats.org/officeDocument/2006/relationships/image" Target="../media/image111.png"/><Relationship Id="rId9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7.png"/><Relationship Id="rId7" Type="http://schemas.openxmlformats.org/officeDocument/2006/relationships/image" Target="../media/image1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83.png"/><Relationship Id="rId9" Type="http://schemas.openxmlformats.org/officeDocument/2006/relationships/image" Target="../media/image1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80.png"/><Relationship Id="rId7" Type="http://schemas.openxmlformats.org/officeDocument/2006/relationships/image" Target="../media/image126.png"/><Relationship Id="rId12" Type="http://schemas.openxmlformats.org/officeDocument/2006/relationships/image" Target="../media/image130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29.png"/><Relationship Id="rId5" Type="http://schemas.openxmlformats.org/officeDocument/2006/relationships/image" Target="../media/image124.png"/><Relationship Id="rId10" Type="http://schemas.openxmlformats.org/officeDocument/2006/relationships/image" Target="../media/image76.png"/><Relationship Id="rId4" Type="http://schemas.openxmlformats.org/officeDocument/2006/relationships/image" Target="../media/image83.png"/><Relationship Id="rId9" Type="http://schemas.openxmlformats.org/officeDocument/2006/relationships/image" Target="../media/image1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9.png"/><Relationship Id="rId3" Type="http://schemas.openxmlformats.org/officeDocument/2006/relationships/image" Target="../media/image80.png"/><Relationship Id="rId7" Type="http://schemas.openxmlformats.org/officeDocument/2006/relationships/image" Target="../media/image134.png"/><Relationship Id="rId12" Type="http://schemas.openxmlformats.org/officeDocument/2006/relationships/image" Target="../media/image138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76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83.png"/><Relationship Id="rId9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80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76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83.png"/><Relationship Id="rId9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6.png"/><Relationship Id="rId3" Type="http://schemas.openxmlformats.org/officeDocument/2006/relationships/image" Target="../media/image83.png"/><Relationship Id="rId7" Type="http://schemas.openxmlformats.org/officeDocument/2006/relationships/image" Target="../media/image152.png"/><Relationship Id="rId12" Type="http://schemas.openxmlformats.org/officeDocument/2006/relationships/image" Target="../media/image14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76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3.png"/><Relationship Id="rId7" Type="http://schemas.openxmlformats.org/officeDocument/2006/relationships/image" Target="../media/image16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10" Type="http://schemas.openxmlformats.org/officeDocument/2006/relationships/image" Target="../media/image161.png"/><Relationship Id="rId4" Type="http://schemas.openxmlformats.org/officeDocument/2006/relationships/image" Target="../media/image157.png"/><Relationship Id="rId9" Type="http://schemas.openxmlformats.org/officeDocument/2006/relationships/image" Target="../media/image1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80.png"/><Relationship Id="rId7" Type="http://schemas.openxmlformats.org/officeDocument/2006/relationships/image" Target="../media/image16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png"/><Relationship Id="rId10" Type="http://schemas.openxmlformats.org/officeDocument/2006/relationships/image" Target="../media/image167.png"/><Relationship Id="rId4" Type="http://schemas.openxmlformats.org/officeDocument/2006/relationships/image" Target="../media/image83.png"/><Relationship Id="rId9" Type="http://schemas.openxmlformats.org/officeDocument/2006/relationships/image" Target="../media/image1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80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83.png"/><Relationship Id="rId9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80.png"/><Relationship Id="rId7" Type="http://schemas.openxmlformats.org/officeDocument/2006/relationships/image" Target="../media/image1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7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83.png"/><Relationship Id="rId9" Type="http://schemas.openxmlformats.org/officeDocument/2006/relationships/image" Target="../media/image1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8.png"/><Relationship Id="rId7" Type="http://schemas.openxmlformats.org/officeDocument/2006/relationships/image" Target="../media/image18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83.png"/><Relationship Id="rId10" Type="http://schemas.openxmlformats.org/officeDocument/2006/relationships/image" Target="../media/image183.png"/><Relationship Id="rId4" Type="http://schemas.openxmlformats.org/officeDocument/2006/relationships/image" Target="../media/image80.png"/><Relationship Id="rId9" Type="http://schemas.openxmlformats.org/officeDocument/2006/relationships/image" Target="../media/image1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png"/><Relationship Id="rId7" Type="http://schemas.openxmlformats.org/officeDocument/2006/relationships/image" Target="../media/image8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87.png"/><Relationship Id="rId10" Type="http://schemas.openxmlformats.org/officeDocument/2006/relationships/image" Target="../media/image190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1.png"/><Relationship Id="rId7" Type="http://schemas.openxmlformats.org/officeDocument/2006/relationships/image" Target="../media/image19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6.png"/><Relationship Id="rId7" Type="http://schemas.openxmlformats.org/officeDocument/2006/relationships/image" Target="../media/image203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9.png"/><Relationship Id="rId5" Type="http://schemas.openxmlformats.org/officeDocument/2006/relationships/image" Target="../media/image202.png"/><Relationship Id="rId4" Type="http://schemas.openxmlformats.org/officeDocument/2006/relationships/image" Target="../media/image19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9" Type="http://schemas.openxmlformats.org/officeDocument/2006/relationships/image" Target="../media/image48.png"/><Relationship Id="rId21" Type="http://schemas.openxmlformats.org/officeDocument/2006/relationships/image" Target="../media/image30.png"/><Relationship Id="rId34" Type="http://schemas.openxmlformats.org/officeDocument/2006/relationships/image" Target="../media/image43.png"/><Relationship Id="rId42" Type="http://schemas.openxmlformats.org/officeDocument/2006/relationships/image" Target="../media/image51.png"/><Relationship Id="rId47" Type="http://schemas.openxmlformats.org/officeDocument/2006/relationships/image" Target="../media/image56.png"/><Relationship Id="rId50" Type="http://schemas.openxmlformats.org/officeDocument/2006/relationships/image" Target="../media/image59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6" Type="http://schemas.openxmlformats.org/officeDocument/2006/relationships/image" Target="../media/image25.png"/><Relationship Id="rId29" Type="http://schemas.openxmlformats.org/officeDocument/2006/relationships/image" Target="../media/image38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37" Type="http://schemas.openxmlformats.org/officeDocument/2006/relationships/image" Target="../media/image46.png"/><Relationship Id="rId40" Type="http://schemas.openxmlformats.org/officeDocument/2006/relationships/image" Target="../media/image49.png"/><Relationship Id="rId45" Type="http://schemas.openxmlformats.org/officeDocument/2006/relationships/image" Target="../media/image54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36" Type="http://schemas.openxmlformats.org/officeDocument/2006/relationships/image" Target="../media/image45.png"/><Relationship Id="rId49" Type="http://schemas.openxmlformats.org/officeDocument/2006/relationships/image" Target="../media/image58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4" Type="http://schemas.openxmlformats.org/officeDocument/2006/relationships/image" Target="../media/image53.png"/><Relationship Id="rId52" Type="http://schemas.openxmlformats.org/officeDocument/2006/relationships/image" Target="../media/image61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4.png"/><Relationship Id="rId43" Type="http://schemas.openxmlformats.org/officeDocument/2006/relationships/image" Target="../media/image52.png"/><Relationship Id="rId48" Type="http://schemas.openxmlformats.org/officeDocument/2006/relationships/image" Target="../media/image57.png"/><Relationship Id="rId8" Type="http://schemas.openxmlformats.org/officeDocument/2006/relationships/image" Target="../media/image17.png"/><Relationship Id="rId51" Type="http://schemas.openxmlformats.org/officeDocument/2006/relationships/image" Target="../media/image60.png"/><Relationship Id="rId3" Type="http://schemas.openxmlformats.org/officeDocument/2006/relationships/image" Target="../media/image12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image" Target="../media/image47.png"/><Relationship Id="rId46" Type="http://schemas.openxmlformats.org/officeDocument/2006/relationships/image" Target="../media/image55.png"/><Relationship Id="rId20" Type="http://schemas.openxmlformats.org/officeDocument/2006/relationships/image" Target="../media/image29.png"/><Relationship Id="rId41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5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0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0.png"/><Relationship Id="rId7" Type="http://schemas.openxmlformats.org/officeDocument/2006/relationships/image" Target="../media/image79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76.png"/><Relationship Id="rId5" Type="http://schemas.openxmlformats.org/officeDocument/2006/relationships/image" Target="../media/image80.png"/><Relationship Id="rId10" Type="http://schemas.openxmlformats.org/officeDocument/2006/relationships/image" Target="../media/image96.png"/><Relationship Id="rId4" Type="http://schemas.openxmlformats.org/officeDocument/2006/relationships/image" Target="../media/image92.png"/><Relationship Id="rId9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49135" y="3576366"/>
            <a:ext cx="11987443" cy="2085363"/>
            <a:chOff x="3149135" y="3576366"/>
            <a:chExt cx="11987443" cy="2085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9135" y="3576366"/>
              <a:ext cx="11987443" cy="2085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70835" y="6359941"/>
            <a:ext cx="1524996" cy="128571"/>
            <a:chOff x="8370835" y="6359941"/>
            <a:chExt cx="1524996" cy="1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370835" y="6359941"/>
              <a:ext cx="1524996" cy="1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13245" y="3503735"/>
            <a:ext cx="12746427" cy="272256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3166" y="1105766"/>
            <a:ext cx="15653992" cy="46770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1741" y="7295938"/>
            <a:ext cx="4975722" cy="208200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76190" y="7424336"/>
            <a:ext cx="438926" cy="554429"/>
            <a:chOff x="7876190" y="7424336"/>
            <a:chExt cx="438926" cy="554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76190" y="7424336"/>
              <a:ext cx="438926" cy="55442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834375" y="9109052"/>
            <a:ext cx="3914612" cy="8288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98019" y="9252085"/>
            <a:ext cx="799201" cy="799201"/>
            <a:chOff x="8798019" y="9252085"/>
            <a:chExt cx="799201" cy="79920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98019" y="9252085"/>
              <a:ext cx="799201" cy="7992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66231" y="2065180"/>
            <a:ext cx="13284229" cy="7395436"/>
            <a:chOff x="3666231" y="2065180"/>
            <a:chExt cx="13284229" cy="739543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6231" y="2065180"/>
              <a:ext cx="13284229" cy="739543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6231" y="1972368"/>
            <a:ext cx="13284229" cy="4426305"/>
            <a:chOff x="3666231" y="1972368"/>
            <a:chExt cx="13284229" cy="44263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6231" y="1972368"/>
              <a:ext cx="13284229" cy="442630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19463" y="2098493"/>
            <a:ext cx="4437673" cy="26233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46645" y="8989249"/>
            <a:ext cx="5526321" cy="1649480"/>
            <a:chOff x="10946645" y="8989249"/>
            <a:chExt cx="5526321" cy="164948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46645" y="8989249"/>
              <a:ext cx="5526321" cy="16494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66231" y="6652259"/>
            <a:ext cx="13284229" cy="2933160"/>
            <a:chOff x="3666231" y="6652259"/>
            <a:chExt cx="13284229" cy="29331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66231" y="6652259"/>
              <a:ext cx="13284229" cy="29331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22807" y="6655600"/>
            <a:ext cx="5069613" cy="161868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46645" y="8392209"/>
            <a:ext cx="6003815" cy="1193209"/>
            <a:chOff x="10946645" y="8392209"/>
            <a:chExt cx="6003815" cy="1193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46645" y="8392209"/>
              <a:ext cx="6003815" cy="11932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89203" y="8384843"/>
            <a:ext cx="2719658" cy="113086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454723" y="9609732"/>
            <a:ext cx="3710357" cy="8144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074061" y="926918"/>
            <a:ext cx="4574223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8059" y="1354754"/>
            <a:ext cx="2120830" cy="403554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512288" y="9611926"/>
            <a:ext cx="2059428" cy="8145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536265" y="1998212"/>
            <a:ext cx="13491841" cy="7583699"/>
            <a:chOff x="3536265" y="1998212"/>
            <a:chExt cx="13491841" cy="758369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6265" y="1998212"/>
              <a:ext cx="13491841" cy="758369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3585" y="926918"/>
            <a:ext cx="4952671" cy="13898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059" y="1354754"/>
            <a:ext cx="2120830" cy="4035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02336" y="9611926"/>
            <a:ext cx="1649838" cy="814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43372" y="1965293"/>
            <a:ext cx="13515669" cy="7758517"/>
            <a:chOff x="3443372" y="1965293"/>
            <a:chExt cx="13515669" cy="775851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372" y="1965293"/>
              <a:ext cx="13515669" cy="77585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83585" y="926918"/>
            <a:ext cx="4952671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5001" y="2403837"/>
            <a:ext cx="15637219" cy="6267697"/>
            <a:chOff x="3295001" y="2403837"/>
            <a:chExt cx="15637219" cy="62676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001" y="2403837"/>
              <a:ext cx="15637219" cy="62676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58602" y="9611926"/>
            <a:ext cx="2139095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4536" y="2350419"/>
            <a:ext cx="14577128" cy="6321115"/>
            <a:chOff x="3264536" y="2350419"/>
            <a:chExt cx="14577128" cy="63211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536" y="2350419"/>
              <a:ext cx="14577128" cy="63211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59500" y="7073170"/>
            <a:ext cx="10277915" cy="17185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83585" y="926918"/>
            <a:ext cx="3860623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64536" y="2221190"/>
            <a:ext cx="15343203" cy="7327584"/>
            <a:chOff x="3264536" y="2221190"/>
            <a:chExt cx="15343203" cy="73275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4536" y="2221190"/>
              <a:ext cx="15343203" cy="73275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01955" y="9611926"/>
            <a:ext cx="1770714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64536" y="2221190"/>
            <a:ext cx="13702128" cy="3357296"/>
            <a:chOff x="3264536" y="2221190"/>
            <a:chExt cx="13702128" cy="33572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4536" y="2221190"/>
              <a:ext cx="13702128" cy="335729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55023" y="2807096"/>
            <a:ext cx="5602903" cy="16350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64536" y="7635280"/>
            <a:ext cx="13702128" cy="1913493"/>
            <a:chOff x="3264536" y="7635280"/>
            <a:chExt cx="13702128" cy="19134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4536" y="7635280"/>
              <a:ext cx="13702128" cy="19134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32311" y="8319288"/>
            <a:ext cx="5597255" cy="15936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083585" y="926918"/>
            <a:ext cx="4596442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168632" y="2151752"/>
            <a:ext cx="14464454" cy="7429837"/>
            <a:chOff x="3168632" y="2151752"/>
            <a:chExt cx="14464454" cy="74298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8632" y="2151752"/>
              <a:ext cx="14464454" cy="74298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92060" y="9611926"/>
            <a:ext cx="3435533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23939" y="4501523"/>
            <a:ext cx="13669502" cy="5094414"/>
            <a:chOff x="3723939" y="4501523"/>
            <a:chExt cx="13669502" cy="50944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3939" y="4501523"/>
              <a:ext cx="13669502" cy="50944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84627" y="4374027"/>
            <a:ext cx="6112633" cy="21294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74201" y="6386608"/>
            <a:ext cx="4622355" cy="13750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8912" y="7962763"/>
            <a:ext cx="6384075" cy="1358739"/>
            <a:chOff x="11758912" y="7962763"/>
            <a:chExt cx="6384075" cy="135873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58912" y="7962763"/>
              <a:ext cx="6384075" cy="13587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91677" y="6483243"/>
            <a:ext cx="5758377" cy="3098346"/>
            <a:chOff x="11591677" y="6483243"/>
            <a:chExt cx="5758377" cy="309834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591677" y="6483243"/>
              <a:ext cx="5758377" cy="30983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83585" y="926918"/>
            <a:ext cx="4035985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42242" y="2052409"/>
            <a:ext cx="7130945" cy="7333804"/>
            <a:chOff x="3842242" y="2052409"/>
            <a:chExt cx="7130945" cy="733380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2242" y="2052409"/>
              <a:ext cx="7130945" cy="733380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22050" y="9611926"/>
            <a:ext cx="1594390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88328" y="8509448"/>
            <a:ext cx="3299022" cy="406519"/>
            <a:chOff x="3888328" y="8509448"/>
            <a:chExt cx="3299022" cy="406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8328" y="8509448"/>
              <a:ext cx="3299022" cy="4065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19015" y="6946452"/>
            <a:ext cx="4957368" cy="17075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0202" y="7682314"/>
            <a:ext cx="5975597" cy="2107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73188" y="2052409"/>
            <a:ext cx="6294692" cy="5627881"/>
            <a:chOff x="10973188" y="2052409"/>
            <a:chExt cx="6294692" cy="562788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73188" y="2052409"/>
              <a:ext cx="6294692" cy="5627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73188" y="5947710"/>
            <a:ext cx="6294692" cy="3632243"/>
            <a:chOff x="10973188" y="5947710"/>
            <a:chExt cx="6294692" cy="36322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73188" y="5947710"/>
              <a:ext cx="6294692" cy="36322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4061" y="926918"/>
            <a:ext cx="5505671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7611" y="9611926"/>
            <a:ext cx="2783685" cy="8145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45260" y="2027627"/>
            <a:ext cx="7377780" cy="7913159"/>
            <a:chOff x="3645260" y="2027627"/>
            <a:chExt cx="7377780" cy="791315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45260" y="2027627"/>
              <a:ext cx="7377780" cy="791315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0786" y="3039008"/>
            <a:ext cx="744086" cy="4758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60314" y="6153578"/>
            <a:ext cx="1107933" cy="4126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12244" y="9097158"/>
            <a:ext cx="1329169" cy="5299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0688" y="7951844"/>
            <a:ext cx="6406528" cy="2041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20353" y="2061154"/>
            <a:ext cx="6566462" cy="5870863"/>
            <a:chOff x="11020353" y="2061154"/>
            <a:chExt cx="6566462" cy="58708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20353" y="2061154"/>
              <a:ext cx="6566462" cy="5870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74061" y="926918"/>
            <a:ext cx="5505671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71326" y="9611926"/>
            <a:ext cx="3477009" cy="81450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77828" y="7938732"/>
            <a:ext cx="6437286" cy="20432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7695" y="2200675"/>
            <a:ext cx="7138674" cy="7427176"/>
            <a:chOff x="3767695" y="2200675"/>
            <a:chExt cx="7138674" cy="7427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7695" y="2200675"/>
              <a:ext cx="7138674" cy="7427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06369" y="3933112"/>
            <a:ext cx="6302509" cy="3962302"/>
            <a:chOff x="10906369" y="3933112"/>
            <a:chExt cx="6302509" cy="39623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06369" y="3933112"/>
              <a:ext cx="6302509" cy="39623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4061" y="926918"/>
            <a:ext cx="5505671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564" y="9611926"/>
            <a:ext cx="3440524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00201" y="1875387"/>
            <a:ext cx="13247619" cy="8066667"/>
            <a:chOff x="3600201" y="1875387"/>
            <a:chExt cx="13247619" cy="80666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600201" y="1875387"/>
              <a:ext cx="13246325" cy="8065358"/>
              <a:chOff x="3600201" y="1875387"/>
              <a:chExt cx="13246325" cy="806535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600201" y="1875387"/>
                <a:ext cx="13246325" cy="806535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468376" y="3629502"/>
              <a:ext cx="905821" cy="1032911"/>
              <a:chOff x="12468376" y="3629502"/>
              <a:chExt cx="905821" cy="10329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68376" y="3629502"/>
                <a:ext cx="905821" cy="103291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4085996" y="1747515"/>
            <a:ext cx="2793792" cy="615147"/>
            <a:chOff x="14085996" y="1747515"/>
            <a:chExt cx="2793792" cy="6151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85996" y="1747515"/>
              <a:ext cx="2793792" cy="61514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26114" y="2377485"/>
            <a:ext cx="2757041" cy="10246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3108" y="926918"/>
            <a:ext cx="5602737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060" y="9611926"/>
            <a:ext cx="3441543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1844" y="4690964"/>
            <a:ext cx="11166847" cy="5026094"/>
            <a:chOff x="4741844" y="4690964"/>
            <a:chExt cx="11166847" cy="5026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1844" y="4690964"/>
              <a:ext cx="11166847" cy="50260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1943" y="1942188"/>
            <a:ext cx="1491482" cy="958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9810" y="3879855"/>
            <a:ext cx="1639749" cy="958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1844" y="2805838"/>
            <a:ext cx="11166847" cy="1093051"/>
            <a:chOff x="4741844" y="2805838"/>
            <a:chExt cx="11166847" cy="10930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1844" y="2805838"/>
              <a:ext cx="11166847" cy="10930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3108" y="926918"/>
            <a:ext cx="3968004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19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060" y="9611926"/>
            <a:ext cx="3441543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741844" y="4690964"/>
            <a:ext cx="11166847" cy="5026094"/>
            <a:chOff x="4741844" y="4690964"/>
            <a:chExt cx="11166847" cy="50260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1844" y="4690964"/>
              <a:ext cx="11166847" cy="502609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41943" y="1942188"/>
            <a:ext cx="1491482" cy="95813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29810" y="3879855"/>
            <a:ext cx="1639749" cy="9581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41844" y="2805838"/>
            <a:ext cx="11166847" cy="1093051"/>
            <a:chOff x="4741844" y="2805838"/>
            <a:chExt cx="11166847" cy="10930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1844" y="2805838"/>
              <a:ext cx="11166847" cy="109305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3108" y="926918"/>
            <a:ext cx="3968004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22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21211" y="2620072"/>
            <a:ext cx="3198732" cy="6171429"/>
            <a:chOff x="14521211" y="2620072"/>
            <a:chExt cx="3198732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21211" y="2620072"/>
              <a:ext cx="3198732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19221" y="9611926"/>
            <a:ext cx="1872114" cy="814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3108" y="926918"/>
            <a:ext cx="4791518" cy="13898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33465" y="2636056"/>
            <a:ext cx="3341176" cy="6171429"/>
            <a:chOff x="3033465" y="2636056"/>
            <a:chExt cx="3341176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3465" y="2636056"/>
              <a:ext cx="3341176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2433" y="2620072"/>
            <a:ext cx="3376055" cy="6171429"/>
            <a:chOff x="6582433" y="2620072"/>
            <a:chExt cx="3376055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82433" y="2620072"/>
              <a:ext cx="3376055" cy="61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088525" y="2636056"/>
            <a:ext cx="3224894" cy="6171429"/>
            <a:chOff x="11088525" y="2636056"/>
            <a:chExt cx="3224894" cy="61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88525" y="2636056"/>
              <a:ext cx="3224894" cy="617142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96447" y="2027939"/>
            <a:ext cx="10533759" cy="7623938"/>
            <a:chOff x="4096447" y="2027939"/>
            <a:chExt cx="10533759" cy="7623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6447" y="2027939"/>
              <a:ext cx="10533759" cy="7623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20549" y="9363784"/>
            <a:ext cx="6722185" cy="576187"/>
            <a:chOff x="6020549" y="9363784"/>
            <a:chExt cx="6722185" cy="5761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95730" y="9036792"/>
              <a:ext cx="13444370" cy="115237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20549" y="9363784"/>
              <a:ext cx="6722185" cy="5761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67774" y="9611926"/>
            <a:ext cx="1975009" cy="814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3108" y="926918"/>
            <a:ext cx="3699471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2240" y="1026341"/>
            <a:ext cx="7266969" cy="9146358"/>
            <a:chOff x="8642240" y="1026341"/>
            <a:chExt cx="7266969" cy="9146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2240" y="1026341"/>
              <a:ext cx="7266969" cy="91463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310288" y="9611926"/>
            <a:ext cx="3834666" cy="81450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93108" y="926918"/>
            <a:ext cx="5325461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503" y="2774016"/>
            <a:ext cx="10111641" cy="28571"/>
            <a:chOff x="-40503" y="2774016"/>
            <a:chExt cx="1011164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503" y="277401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7701"/>
            <a:ext cx="1660802" cy="28571"/>
            <a:chOff x="0" y="587701"/>
            <a:chExt cx="1660802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7701"/>
              <a:ext cx="166080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608" y="4481128"/>
            <a:ext cx="9791059" cy="2867717"/>
            <a:chOff x="4572608" y="4481128"/>
            <a:chExt cx="9791059" cy="28677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72608" y="4481128"/>
              <a:ext cx="9791059" cy="2867717"/>
              <a:chOff x="4572608" y="4481128"/>
              <a:chExt cx="9791059" cy="28677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2608" y="4481128"/>
                <a:ext cx="9791059" cy="286771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0894" y="4189484"/>
              <a:ext cx="12339519" cy="392889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22126" y="426564"/>
            <a:ext cx="10125532" cy="27225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5260" y="9611926"/>
            <a:ext cx="3329133" cy="814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0503" y="2774016"/>
            <a:ext cx="10111641" cy="28571"/>
            <a:chOff x="-40503" y="2774016"/>
            <a:chExt cx="10111641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0503" y="2774016"/>
              <a:ext cx="10111641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587701"/>
            <a:ext cx="1660802" cy="28571"/>
            <a:chOff x="0" y="587701"/>
            <a:chExt cx="1660802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87701"/>
              <a:ext cx="1660802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72608" y="4481128"/>
            <a:ext cx="9791059" cy="2867717"/>
            <a:chOff x="4572608" y="4481128"/>
            <a:chExt cx="9791059" cy="286771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4572608" y="4481128"/>
              <a:ext cx="9791059" cy="2867717"/>
              <a:chOff x="4572608" y="4481128"/>
              <a:chExt cx="9791059" cy="286771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72608" y="4481128"/>
                <a:ext cx="9791059" cy="286771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90307" y="4381589"/>
              <a:ext cx="11269158" cy="374622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22126" y="426564"/>
            <a:ext cx="10125532" cy="27225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645260" y="9611926"/>
            <a:ext cx="3329133" cy="814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34211" y="2426306"/>
            <a:ext cx="11557022" cy="5433103"/>
            <a:chOff x="3434211" y="2426306"/>
            <a:chExt cx="11557022" cy="54331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727" y="-923379"/>
              <a:ext cx="19454519" cy="14580653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997" y="1469317"/>
              <a:ext cx="20139221" cy="15232764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4026720" y="5442915"/>
              <a:ext cx="964512" cy="918958"/>
              <a:chOff x="14026720" y="5442915"/>
              <a:chExt cx="964512" cy="91895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026720" y="5442915"/>
                <a:ext cx="964512" cy="91895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434211" y="2928360"/>
              <a:ext cx="1180680" cy="1762208"/>
              <a:chOff x="3434211" y="2928360"/>
              <a:chExt cx="1180680" cy="176220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434211" y="2928360"/>
                <a:ext cx="1180680" cy="176220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330537" y="3550404"/>
              <a:ext cx="667509" cy="841391"/>
              <a:chOff x="13330537" y="3550404"/>
              <a:chExt cx="667509" cy="841391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330537" y="3550404"/>
                <a:ext cx="667509" cy="84139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129543" y="6631008"/>
              <a:ext cx="974539" cy="1228401"/>
              <a:chOff x="5129543" y="6631008"/>
              <a:chExt cx="974539" cy="122840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129543" y="6631008"/>
                <a:ext cx="974539" cy="1228401"/>
              </a:xfrm>
              <a:prstGeom prst="rect">
                <a:avLst/>
              </a:prstGeom>
            </p:spPr>
          </p:pic>
        </p:grpSp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633021" y="9611926"/>
            <a:ext cx="3345381" cy="814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74389" y="3673214"/>
            <a:ext cx="2996426" cy="3559156"/>
            <a:chOff x="14774389" y="3673214"/>
            <a:chExt cx="2996426" cy="35591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74389" y="3673214"/>
              <a:ext cx="2996426" cy="35591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98347" y="3075878"/>
            <a:ext cx="2820695" cy="839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634456" y="4218998"/>
            <a:ext cx="1276293" cy="741882"/>
            <a:chOff x="15634456" y="4218998"/>
            <a:chExt cx="1276293" cy="74188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634456" y="4218998"/>
              <a:ext cx="1276293" cy="310092"/>
              <a:chOff x="15634456" y="4218998"/>
              <a:chExt cx="1276293" cy="310092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634456" y="4218998"/>
                <a:ext cx="1276293" cy="31009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634456" y="4650789"/>
              <a:ext cx="1276293" cy="310092"/>
              <a:chOff x="15634456" y="4650789"/>
              <a:chExt cx="1276293" cy="3100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15634456" y="4650789"/>
                <a:ext cx="1276293" cy="310092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48623" y="4980263"/>
            <a:ext cx="2504746" cy="61426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452958" y="5808601"/>
            <a:ext cx="1639288" cy="739766"/>
            <a:chOff x="15452958" y="5808601"/>
            <a:chExt cx="1639288" cy="7397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52958" y="5808601"/>
              <a:ext cx="1639288" cy="73976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75359" y="6521667"/>
            <a:ext cx="2916907" cy="6142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824118" y="7375331"/>
            <a:ext cx="2580241" cy="310647"/>
            <a:chOff x="6824118" y="7375331"/>
            <a:chExt cx="2580241" cy="31064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120000">
              <a:off x="6824118" y="7375331"/>
              <a:ext cx="2580241" cy="3106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92144" y="5113057"/>
            <a:ext cx="1399340" cy="1583966"/>
            <a:chOff x="1592144" y="5113057"/>
            <a:chExt cx="1399340" cy="158396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92147" y="5113057"/>
              <a:ext cx="1399337" cy="1583966"/>
              <a:chOff x="1592147" y="5113057"/>
              <a:chExt cx="1399337" cy="15839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92147" y="5113057"/>
                <a:ext cx="1399337" cy="158396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128" y="5170918"/>
              <a:ext cx="1985295" cy="16494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74485" y="2538295"/>
            <a:ext cx="5641980" cy="1380952"/>
            <a:chOff x="5674485" y="2538295"/>
            <a:chExt cx="5641980" cy="138095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4485" y="2538295"/>
              <a:ext cx="5641980" cy="138095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85460" y="2813671"/>
            <a:ext cx="1399337" cy="831835"/>
            <a:chOff x="5985460" y="2813671"/>
            <a:chExt cx="1399337" cy="831835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985460" y="2813671"/>
              <a:ext cx="1399337" cy="831835"/>
              <a:chOff x="5985460" y="2813671"/>
              <a:chExt cx="1399337" cy="83183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985460" y="2813671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5767" y="2871536"/>
              <a:ext cx="1974733" cy="8875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98225" y="5107284"/>
            <a:ext cx="1399340" cy="1298029"/>
            <a:chOff x="5798225" y="5107284"/>
            <a:chExt cx="1399340" cy="1298029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5798227" y="5107284"/>
              <a:ext cx="1399337" cy="1298029"/>
              <a:chOff x="5798227" y="5107284"/>
              <a:chExt cx="1399337" cy="129802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98227" y="5107284"/>
                <a:ext cx="1399337" cy="1298029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415046" y="5165144"/>
              <a:ext cx="2024743" cy="12875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077039" y="8891975"/>
            <a:ext cx="1399340" cy="831835"/>
            <a:chOff x="6077039" y="8891975"/>
            <a:chExt cx="1399340" cy="83183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6077042" y="8891975"/>
              <a:ext cx="1399337" cy="831835"/>
              <a:chOff x="6077042" y="8891975"/>
              <a:chExt cx="1399337" cy="83183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077042" y="8891975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4642" y="8949831"/>
              <a:ext cx="2167210" cy="88757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49392" y="8853879"/>
            <a:ext cx="1399337" cy="831835"/>
            <a:chOff x="2149392" y="8853879"/>
            <a:chExt cx="1399337" cy="831835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149392" y="8853879"/>
              <a:ext cx="1399337" cy="831835"/>
              <a:chOff x="2149392" y="8853879"/>
              <a:chExt cx="1399337" cy="831835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49392" y="8853879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95424" y="8911733"/>
              <a:ext cx="1890057" cy="887571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482685" y="5552265"/>
            <a:ext cx="2097603" cy="310092"/>
            <a:chOff x="3482685" y="5552265"/>
            <a:chExt cx="2097603" cy="310092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482685" y="5552265"/>
              <a:ext cx="2097603" cy="310092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3482685" y="5905040"/>
            <a:ext cx="2099021" cy="310092"/>
            <a:chOff x="3482685" y="5905040"/>
            <a:chExt cx="2099021" cy="31009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0800000">
              <a:off x="3482685" y="5905040"/>
              <a:ext cx="2099021" cy="310092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086130" y="9152846"/>
            <a:ext cx="1731143" cy="310092"/>
            <a:chOff x="4086130" y="9152846"/>
            <a:chExt cx="1731143" cy="310092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086130" y="9152846"/>
              <a:ext cx="1731143" cy="310092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5684735" y="7508563"/>
            <a:ext cx="2310878" cy="310092"/>
            <a:chOff x="5684735" y="7508563"/>
            <a:chExt cx="2310878" cy="310092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6200000">
              <a:off x="5684735" y="7508563"/>
              <a:ext cx="2310878" cy="310092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433389" y="7461644"/>
            <a:ext cx="3068573" cy="310092"/>
            <a:chOff x="3433389" y="7461644"/>
            <a:chExt cx="3068573" cy="310092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8040000">
              <a:off x="3433389" y="7461644"/>
              <a:ext cx="3068573" cy="310092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646356" y="5600056"/>
            <a:ext cx="1664987" cy="310092"/>
            <a:chOff x="7646356" y="5600056"/>
            <a:chExt cx="1664987" cy="310092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10800000">
              <a:off x="7646356" y="5600056"/>
              <a:ext cx="1664987" cy="310092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225990" y="8571683"/>
            <a:ext cx="1368118" cy="581504"/>
            <a:chOff x="3225990" y="8571683"/>
            <a:chExt cx="1368118" cy="581504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3225990" y="8571683"/>
              <a:ext cx="1368118" cy="581504"/>
              <a:chOff x="3225990" y="8571683"/>
              <a:chExt cx="1368118" cy="581504"/>
            </a:xfrm>
          </p:grpSpPr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225990" y="8571683"/>
                <a:ext cx="1368118" cy="581504"/>
              </a:xfrm>
              <a:prstGeom prst="rect">
                <a:avLst/>
              </a:prstGeom>
            </p:spPr>
          </p:pic>
        </p:grpSp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01389" y="8534235"/>
              <a:ext cx="1722183" cy="731392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7046647" y="4547117"/>
            <a:ext cx="1750029" cy="879877"/>
            <a:chOff x="7046647" y="4547117"/>
            <a:chExt cx="1750029" cy="879877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7046647" y="4547117"/>
              <a:ext cx="1750029" cy="879877"/>
              <a:chOff x="7046647" y="4547117"/>
              <a:chExt cx="1750029" cy="879877"/>
            </a:xfrm>
          </p:grpSpPr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046647" y="4547117"/>
                <a:ext cx="1750029" cy="879877"/>
              </a:xfrm>
              <a:prstGeom prst="rect">
                <a:avLst/>
              </a:prstGeom>
            </p:spPr>
          </p:pic>
        </p:grpSp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201243" y="4521043"/>
              <a:ext cx="1557726" cy="1007373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9569139" y="2786702"/>
            <a:ext cx="1412663" cy="839756"/>
            <a:chOff x="9569139" y="2786702"/>
            <a:chExt cx="1412663" cy="839756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9569139" y="2786702"/>
              <a:ext cx="1412663" cy="839756"/>
              <a:chOff x="9569139" y="2786702"/>
              <a:chExt cx="1412663" cy="839756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9569139" y="2786702"/>
                <a:ext cx="1412663" cy="839756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08094" y="2887410"/>
              <a:ext cx="1829379" cy="86166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869470" y="8891975"/>
            <a:ext cx="1399337" cy="831835"/>
            <a:chOff x="8869470" y="8891975"/>
            <a:chExt cx="1399337" cy="83183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8869470" y="8891975"/>
              <a:ext cx="1399337" cy="831835"/>
              <a:chOff x="8869470" y="8891975"/>
              <a:chExt cx="1399337" cy="831835"/>
            </a:xfrm>
          </p:grpSpPr>
          <p:pic>
            <p:nvPicPr>
              <p:cNvPr id="96" name="Object 9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869470" y="8891975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615548" y="8949825"/>
              <a:ext cx="1909105" cy="887571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9246046" y="5142857"/>
            <a:ext cx="1399337" cy="1221174"/>
            <a:chOff x="9246046" y="5142857"/>
            <a:chExt cx="1399337" cy="1221174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9246046" y="5142857"/>
              <a:ext cx="1399337" cy="1221174"/>
              <a:chOff x="9246046" y="5142857"/>
              <a:chExt cx="1399337" cy="1221174"/>
            </a:xfrm>
          </p:grpSpPr>
          <p:pic>
            <p:nvPicPr>
              <p:cNvPr id="102" name="Object 101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246046" y="5142857"/>
                <a:ext cx="1399337" cy="1221174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870005" y="5182110"/>
              <a:ext cx="2038001" cy="1268525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349145" y="7442885"/>
            <a:ext cx="2310678" cy="310092"/>
            <a:chOff x="8349145" y="7442885"/>
            <a:chExt cx="2310678" cy="310092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16200000">
              <a:off x="8349145" y="7442885"/>
              <a:ext cx="2310678" cy="310092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0282353" y="4482895"/>
            <a:ext cx="1529829" cy="991044"/>
            <a:chOff x="10282353" y="4482895"/>
            <a:chExt cx="1529829" cy="991044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10282353" y="4482895"/>
              <a:ext cx="1529829" cy="991044"/>
              <a:chOff x="10282353" y="4482895"/>
              <a:chExt cx="1529829" cy="991044"/>
            </a:xfrm>
          </p:grpSpPr>
          <p:pic>
            <p:nvPicPr>
              <p:cNvPr id="111" name="Object 110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10282353" y="4482895"/>
                <a:ext cx="1529829" cy="991044"/>
              </a:xfrm>
              <a:prstGeom prst="rect">
                <a:avLst/>
              </a:prstGeom>
            </p:spPr>
          </p:pic>
        </p:grpSp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169512" y="4558817"/>
              <a:ext cx="1815761" cy="941484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0669460" y="5374605"/>
            <a:ext cx="1254428" cy="310092"/>
            <a:chOff x="10669460" y="5374605"/>
            <a:chExt cx="1254428" cy="310092"/>
          </a:xfrm>
        </p:grpSpPr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120000">
              <a:off x="10669460" y="5374605"/>
              <a:ext cx="1254428" cy="310092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10727722" y="5701639"/>
            <a:ext cx="1310987" cy="310092"/>
            <a:chOff x="10727722" y="5701639"/>
            <a:chExt cx="1310987" cy="310092"/>
          </a:xfrm>
        </p:grpSpPr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680000">
              <a:off x="10727722" y="5701639"/>
              <a:ext cx="1310987" cy="310092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6129647" y="1979280"/>
            <a:ext cx="4640067" cy="2208572"/>
          </a:xfrm>
          <a:prstGeom prst="rect">
            <a:avLst/>
          </a:prstGeom>
        </p:spPr>
      </p:pic>
      <p:grpSp>
        <p:nvGrpSpPr>
          <p:cNvPr id="1040" name="그룹 1040"/>
          <p:cNvGrpSpPr/>
          <p:nvPr/>
        </p:nvGrpSpPr>
        <p:grpSpPr>
          <a:xfrm>
            <a:off x="12051429" y="5142857"/>
            <a:ext cx="1362949" cy="1269936"/>
            <a:chOff x="12051429" y="5142857"/>
            <a:chExt cx="1362949" cy="1269936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2051430" y="5142857"/>
              <a:ext cx="1362947" cy="1269936"/>
              <a:chOff x="12051430" y="5142857"/>
              <a:chExt cx="1362947" cy="1269936"/>
            </a:xfrm>
          </p:grpSpPr>
          <p:pic>
            <p:nvPicPr>
              <p:cNvPr id="124" name="Object 12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12051430" y="5142857"/>
                <a:ext cx="1362947" cy="1269936"/>
              </a:xfrm>
              <a:prstGeom prst="rect">
                <a:avLst/>
              </a:prstGeom>
            </p:spPr>
          </p:pic>
        </p:grpSp>
        <p:pic>
          <p:nvPicPr>
            <p:cNvPr id="126" name="Object 12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1850031" y="5237711"/>
              <a:ext cx="1791693" cy="125127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995028" y="4308208"/>
            <a:ext cx="1505536" cy="1197770"/>
            <a:chOff x="12995028" y="4308208"/>
            <a:chExt cx="1505536" cy="1197770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2995028" y="4308208"/>
              <a:ext cx="1505536" cy="1197770"/>
              <a:chOff x="12995028" y="4308208"/>
              <a:chExt cx="1505536" cy="1197770"/>
            </a:xfrm>
          </p:grpSpPr>
          <p:pic>
            <p:nvPicPr>
              <p:cNvPr id="130" name="Object 12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>
                <a:off x="12995028" y="4308208"/>
                <a:ext cx="1505536" cy="1197770"/>
              </a:xfrm>
              <a:prstGeom prst="rect">
                <a:avLst/>
              </a:prstGeom>
            </p:spPr>
          </p:pic>
        </p:grpSp>
        <p:pic>
          <p:nvPicPr>
            <p:cNvPr id="132" name="Object 131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060118" y="4413699"/>
              <a:ext cx="1458236" cy="1166541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1653262" y="8891975"/>
            <a:ext cx="1399337" cy="831835"/>
            <a:chOff x="11653262" y="8891975"/>
            <a:chExt cx="1399337" cy="831835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1653262" y="8891975"/>
              <a:ext cx="1399337" cy="831835"/>
              <a:chOff x="11653262" y="8891975"/>
              <a:chExt cx="1399337" cy="831835"/>
            </a:xfrm>
          </p:grpSpPr>
          <p:pic>
            <p:nvPicPr>
              <p:cNvPr id="136" name="Object 1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653262" y="8891975"/>
                <a:ext cx="1399337" cy="831835"/>
              </a:xfrm>
              <a:prstGeom prst="rect">
                <a:avLst/>
              </a:prstGeom>
            </p:spPr>
          </p:pic>
        </p:grpSp>
        <p:pic>
          <p:nvPicPr>
            <p:cNvPr id="138" name="Object 137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430252" y="8991718"/>
              <a:ext cx="1877639" cy="857125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9828973" y="7449222"/>
            <a:ext cx="2735627" cy="310092"/>
            <a:chOff x="9828973" y="7449222"/>
            <a:chExt cx="2735627" cy="310092"/>
          </a:xfrm>
        </p:grpSpPr>
        <p:pic>
          <p:nvPicPr>
            <p:cNvPr id="141" name="Object 140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7440000">
              <a:off x="9828973" y="7449222"/>
              <a:ext cx="2735627" cy="310092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0072945" y="7273776"/>
            <a:ext cx="2729781" cy="310092"/>
            <a:chOff x="10072945" y="7273776"/>
            <a:chExt cx="2729781" cy="310092"/>
          </a:xfrm>
        </p:grpSpPr>
        <p:pic>
          <p:nvPicPr>
            <p:cNvPr id="144" name="Object 143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 rot="3360000">
              <a:off x="10072945" y="7273776"/>
              <a:ext cx="2729781" cy="310092"/>
            </a:xfrm>
            <a:prstGeom prst="rect">
              <a:avLst/>
            </a:prstGeom>
          </p:spPr>
        </p:pic>
      </p:grpSp>
      <p:pic>
        <p:nvPicPr>
          <p:cNvPr id="146" name="Object 145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958059" y="1354754"/>
            <a:ext cx="2142011" cy="4654488"/>
          </a:xfrm>
          <a:prstGeom prst="rect">
            <a:avLst/>
          </a:prstGeom>
        </p:spPr>
      </p:pic>
      <p:grpSp>
        <p:nvGrpSpPr>
          <p:cNvPr id="1048" name="그룹 1048"/>
          <p:cNvGrpSpPr/>
          <p:nvPr/>
        </p:nvGrpSpPr>
        <p:grpSpPr>
          <a:xfrm>
            <a:off x="-338095" y="3704365"/>
            <a:ext cx="2047619" cy="150000"/>
            <a:chOff x="-338095" y="3704365"/>
            <a:chExt cx="2047619" cy="150000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 rot="-5400000">
              <a:off x="-338095" y="3704365"/>
              <a:ext cx="2047619" cy="150000"/>
            </a:xfrm>
            <a:prstGeom prst="rect">
              <a:avLst/>
            </a:prstGeom>
          </p:spPr>
        </p:pic>
      </p:grpSp>
      <p:pic>
        <p:nvPicPr>
          <p:cNvPr id="150" name="Object 149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6736983" y="9611926"/>
            <a:ext cx="1785181" cy="814504"/>
          </a:xfrm>
          <a:prstGeom prst="rect">
            <a:avLst/>
          </a:prstGeom>
        </p:spPr>
      </p:pic>
      <p:grpSp>
        <p:nvGrpSpPr>
          <p:cNvPr id="1049" name="그룹 1049"/>
          <p:cNvGrpSpPr/>
          <p:nvPr/>
        </p:nvGrpSpPr>
        <p:grpSpPr>
          <a:xfrm>
            <a:off x="6540810" y="1148078"/>
            <a:ext cx="5204095" cy="1218491"/>
            <a:chOff x="6540810" y="1148078"/>
            <a:chExt cx="5204095" cy="1218491"/>
          </a:xfrm>
        </p:grpSpPr>
        <p:grpSp>
          <p:nvGrpSpPr>
            <p:cNvPr id="1050" name="그룹 1050"/>
            <p:cNvGrpSpPr/>
            <p:nvPr/>
          </p:nvGrpSpPr>
          <p:grpSpPr>
            <a:xfrm>
              <a:off x="6540810" y="1148078"/>
              <a:ext cx="5204095" cy="1218491"/>
              <a:chOff x="6540810" y="1148078"/>
              <a:chExt cx="5204095" cy="1218491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6540810" y="1148078"/>
                <a:ext cx="5204095" cy="1218491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535509" y="1130807"/>
              <a:ext cx="6107546" cy="139089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887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55013" y="3514286"/>
            <a:ext cx="5026415" cy="6171429"/>
            <a:chOff x="3655013" y="3514286"/>
            <a:chExt cx="5026415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55013" y="3514286"/>
              <a:ext cx="5026415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7619" y="3514286"/>
            <a:ext cx="6171429" cy="5069388"/>
            <a:chOff x="10847619" y="3514286"/>
            <a:chExt cx="6171429" cy="50693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7619" y="3514286"/>
              <a:ext cx="6171429" cy="50693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1995" y="6262947"/>
            <a:ext cx="2171818" cy="35714"/>
            <a:chOff x="8671995" y="6262947"/>
            <a:chExt cx="2171818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1995" y="6262947"/>
              <a:ext cx="2171818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4663" y="5995380"/>
            <a:ext cx="846007" cy="35714"/>
            <a:chOff x="10084663" y="5995380"/>
            <a:chExt cx="84600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400000">
              <a:off x="10084663" y="5995380"/>
              <a:ext cx="846007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84663" y="6536227"/>
            <a:ext cx="846007" cy="35714"/>
            <a:chOff x="10084663" y="6536227"/>
            <a:chExt cx="846007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0">
              <a:off x="10084663" y="6536227"/>
              <a:ext cx="846007" cy="3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03286" y="2653323"/>
            <a:ext cx="2344994" cy="10246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96971" y="2653323"/>
            <a:ext cx="2690041" cy="10246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059" y="1354754"/>
            <a:ext cx="2142011" cy="46544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-33333" y="4009127"/>
            <a:ext cx="1438095" cy="150000"/>
            <a:chOff x="-33333" y="4009127"/>
            <a:chExt cx="1438095" cy="15000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-33333" y="4009127"/>
              <a:ext cx="1438095" cy="1500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40810" y="1148078"/>
            <a:ext cx="5204095" cy="1218491"/>
            <a:chOff x="6540810" y="1148078"/>
            <a:chExt cx="5204095" cy="12184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540810" y="1148078"/>
              <a:ext cx="5204095" cy="1218491"/>
              <a:chOff x="6540810" y="1148078"/>
              <a:chExt cx="5204095" cy="121849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540810" y="1148078"/>
                <a:ext cx="5204095" cy="121849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45566" y="1074718"/>
              <a:ext cx="6342680" cy="14734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736983" y="9611926"/>
            <a:ext cx="1785181" cy="814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06979" y="1515355"/>
            <a:ext cx="7135608" cy="12420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836164" y="2064114"/>
            <a:ext cx="12816200" cy="7675680"/>
            <a:chOff x="3836164" y="2064114"/>
            <a:chExt cx="12816200" cy="767568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6164" y="2064114"/>
              <a:ext cx="12816200" cy="76756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58059" y="1354754"/>
            <a:ext cx="2120830" cy="403554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0450" y="9611926"/>
            <a:ext cx="3718762" cy="81450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91908" y="3677291"/>
            <a:ext cx="791278" cy="375522"/>
            <a:chOff x="4091908" y="3677291"/>
            <a:chExt cx="791278" cy="3755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91908" y="3677291"/>
              <a:ext cx="791278" cy="3755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74061" y="926918"/>
            <a:ext cx="5666528" cy="13898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80958" y="2009487"/>
            <a:ext cx="12876845" cy="8516514"/>
            <a:chOff x="3980958" y="2009487"/>
            <a:chExt cx="12876845" cy="85165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0958" y="2009487"/>
              <a:ext cx="12876845" cy="85165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55193" y="9611926"/>
            <a:ext cx="3709276" cy="8145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79676" y="4396825"/>
            <a:ext cx="791278" cy="375522"/>
            <a:chOff x="4679676" y="4396825"/>
            <a:chExt cx="791278" cy="3755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9676" y="4396825"/>
              <a:ext cx="791278" cy="3755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4061" y="926918"/>
            <a:ext cx="5666528" cy="1389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912465" y="2012080"/>
            <a:ext cx="12599024" cy="8273634"/>
            <a:chOff x="3912465" y="2012080"/>
            <a:chExt cx="12599024" cy="82736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2465" y="2012080"/>
              <a:ext cx="12599024" cy="82736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40745" y="9611926"/>
            <a:ext cx="1484695" cy="8145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97391" y="4339683"/>
            <a:ext cx="791278" cy="375522"/>
            <a:chOff x="4897391" y="4339683"/>
            <a:chExt cx="791278" cy="37552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97391" y="4339683"/>
              <a:ext cx="791278" cy="37552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74061" y="926918"/>
            <a:ext cx="5666528" cy="13898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84217" y="2017558"/>
            <a:ext cx="13484163" cy="7619993"/>
            <a:chOff x="3584217" y="2017558"/>
            <a:chExt cx="13484163" cy="76199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84217" y="2017558"/>
              <a:ext cx="13484163" cy="76199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84217" y="2017558"/>
            <a:ext cx="13484163" cy="2514232"/>
            <a:chOff x="3584217" y="2017558"/>
            <a:chExt cx="13484163" cy="25142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84217" y="2017558"/>
              <a:ext cx="13484163" cy="25142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27907" y="4531790"/>
            <a:ext cx="13484163" cy="2276627"/>
            <a:chOff x="3627907" y="4531790"/>
            <a:chExt cx="13484163" cy="22766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7907" y="4531790"/>
              <a:ext cx="13484163" cy="22766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5714" y="4312302"/>
            <a:ext cx="825397" cy="150000"/>
            <a:chOff x="285714" y="4312302"/>
            <a:chExt cx="825397" cy="15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285714" y="4312302"/>
              <a:ext cx="825397" cy="1500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8059" y="1354754"/>
            <a:ext cx="2121926" cy="40354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4061" y="926918"/>
            <a:ext cx="5310042" cy="138988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63609" y="2019843"/>
            <a:ext cx="6485152" cy="11330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56741" y="5166495"/>
            <a:ext cx="5668772" cy="18412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84217" y="7360924"/>
            <a:ext cx="13484163" cy="2276627"/>
            <a:chOff x="3584217" y="7360924"/>
            <a:chExt cx="13484163" cy="22766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4217" y="7360924"/>
              <a:ext cx="13484163" cy="227662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46792" y="7258376"/>
            <a:ext cx="7777830" cy="17093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4900" y="403138"/>
            <a:ext cx="17255915" cy="524893"/>
            <a:chOff x="514900" y="403138"/>
            <a:chExt cx="17255915" cy="52489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4900" y="403138"/>
              <a:ext cx="17255915" cy="52489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49212" y="9611926"/>
            <a:ext cx="1468000" cy="81450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0</Words>
  <Application>Microsoft Office PowerPoint</Application>
  <PresentationFormat>사용자 지정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ezen</cp:lastModifiedBy>
  <cp:revision>11</cp:revision>
  <dcterms:created xsi:type="dcterms:W3CDTF">2023-08-18T18:10:28Z</dcterms:created>
  <dcterms:modified xsi:type="dcterms:W3CDTF">2023-08-22T03:00:56Z</dcterms:modified>
</cp:coreProperties>
</file>